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256" r:id="rId2"/>
    <p:sldId id="257" r:id="rId3"/>
    <p:sldId id="258" r:id="rId4"/>
    <p:sldId id="262" r:id="rId5"/>
    <p:sldId id="264" r:id="rId6"/>
    <p:sldId id="265" r:id="rId7"/>
    <p:sldId id="263" r:id="rId8"/>
  </p:sldIdLst>
  <p:sldSz cx="15240000" cy="8890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324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1pPr>
    <a:lvl2pPr marL="0" marR="0" indent="0" algn="ctr" defTabSz="5324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2pPr>
    <a:lvl3pPr marL="0" marR="0" indent="0" algn="ctr" defTabSz="5324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3pPr>
    <a:lvl4pPr marL="0" marR="0" indent="0" algn="ctr" defTabSz="5324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4pPr>
    <a:lvl5pPr marL="0" marR="0" indent="0" algn="ctr" defTabSz="5324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5pPr>
    <a:lvl6pPr marL="0" marR="0" indent="0" algn="ctr" defTabSz="5324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6pPr>
    <a:lvl7pPr marL="0" marR="0" indent="0" algn="ctr" defTabSz="5324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7pPr>
    <a:lvl8pPr marL="0" marR="0" indent="0" algn="ctr" defTabSz="5324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8pPr>
    <a:lvl9pPr marL="0" marR="0" indent="0" algn="ctr" defTabSz="5324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9pPr>
  </p:defaultTextStyle>
  <p:extLst>
    <p:ext uri="{EFAFB233-063F-42B5-8137-9DF3F51BA10A}">
      <p15:sldGuideLst xmlns:p15="http://schemas.microsoft.com/office/powerpoint/2012/main">
        <p15:guide id="1" orient="horz" pos="2800">
          <p15:clr>
            <a:srgbClr val="A4A3A4"/>
          </p15:clr>
        </p15:guide>
        <p15:guide id="2" pos="480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2E8"/>
          </a:solidFill>
        </a:fill>
      </a:tcStyle>
    </a:wholeTbl>
    <a:band2H>
      <a:tcTxStyle/>
      <a:tcStyle>
        <a:tcBdr/>
        <a:fill>
          <a:solidFill>
            <a:srgbClr val="E6EA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2E7CB"/>
          </a:solidFill>
        </a:fill>
      </a:tcStyle>
    </a:wholeTbl>
    <a:band2H>
      <a:tcTxStyle/>
      <a:tcStyle>
        <a:tcBdr/>
        <a:fill>
          <a:solidFill>
            <a:srgbClr val="F8F4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CDDE"/>
          </a:solidFill>
        </a:fill>
      </a:tcStyle>
    </a:wholeTbl>
    <a:band2H>
      <a:tcTxStyle/>
      <a:tcStyle>
        <a:tcBdr/>
        <a:fill>
          <a:solidFill>
            <a:srgbClr val="EBE8E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56"/>
  </p:normalViewPr>
  <p:slideViewPr>
    <p:cSldViewPr>
      <p:cViewPr varScale="1">
        <p:scale>
          <a:sx n="67" d="100"/>
          <a:sy n="67" d="100"/>
        </p:scale>
        <p:origin x="270" y="60"/>
      </p:cViewPr>
      <p:guideLst>
        <p:guide orient="horz" pos="2800"/>
        <p:guide pos="480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6" d="100"/>
          <a:sy n="86" d="100"/>
        </p:scale>
        <p:origin x="3928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1746AA-6874-D149-B537-66015B105EF5}" type="datetimeFigureOut">
              <a:rPr kumimoji="1" lang="zh-CN" altLang="en-US" smtClean="0"/>
              <a:t>2017/9/4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D977F2-6906-A043-962C-4ACF7E5142C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403834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04289383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3034312" y="1606771"/>
            <a:ext cx="9171376" cy="2893881"/>
          </a:xfrm>
          <a:prstGeom prst="rect">
            <a:avLst/>
          </a:prstGeom>
        </p:spPr>
        <p:txBody>
          <a:bodyPr anchor="b"/>
          <a:lstStyle/>
          <a:p>
            <a:r>
              <a:t>标题文本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3034312" y="4578563"/>
            <a:ext cx="9171376" cy="9906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800"/>
            </a:lvl1pPr>
            <a:lvl2pPr marL="0" indent="0" algn="ctr">
              <a:spcBef>
                <a:spcPts val="0"/>
              </a:spcBef>
              <a:buSzTx/>
              <a:buNone/>
              <a:defRPr sz="2800"/>
            </a:lvl2pPr>
            <a:lvl3pPr marL="0" indent="0" algn="ctr">
              <a:spcBef>
                <a:spcPts val="0"/>
              </a:spcBef>
              <a:buSzTx/>
              <a:buNone/>
              <a:defRPr sz="2800"/>
            </a:lvl3pPr>
            <a:lvl4pPr marL="0" indent="0" algn="ctr">
              <a:spcBef>
                <a:spcPts val="0"/>
              </a:spcBef>
              <a:buSzTx/>
              <a:buNone/>
              <a:defRPr sz="2800"/>
            </a:lvl4pPr>
            <a:lvl5pPr marL="0" indent="0" algn="ctr">
              <a:spcBef>
                <a:spcPts val="0"/>
              </a:spcBef>
              <a:buSzTx/>
              <a:buNone/>
              <a:defRPr sz="28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"/>
          </p:nvPr>
        </p:nvSpPr>
        <p:spPr>
          <a:xfrm>
            <a:off x="3034312" y="5747246"/>
            <a:ext cx="9171376" cy="411823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000">
                <a:latin typeface="+mn-lt"/>
                <a:ea typeface="+mn-ea"/>
                <a:cs typeface="+mn-cs"/>
                <a:sym typeface="Helvetica"/>
              </a:defRPr>
            </a:lvl1pPr>
            <a:lvl2pPr marL="691444" indent="-246944" algn="ctr">
              <a:spcBef>
                <a:spcPts val="0"/>
              </a:spcBef>
              <a:defRPr sz="2000">
                <a:latin typeface="+mn-lt"/>
                <a:ea typeface="+mn-ea"/>
                <a:cs typeface="+mn-cs"/>
                <a:sym typeface="Helvetica"/>
              </a:defRPr>
            </a:lvl2pPr>
            <a:lvl3pPr marL="1135944" indent="-246944" algn="ctr">
              <a:spcBef>
                <a:spcPts val="0"/>
              </a:spcBef>
              <a:defRPr sz="2000">
                <a:latin typeface="+mn-lt"/>
                <a:ea typeface="+mn-ea"/>
                <a:cs typeface="+mn-cs"/>
                <a:sym typeface="Helvetica"/>
              </a:defRPr>
            </a:lvl3pPr>
            <a:lvl4pPr marL="1580444" indent="-246944" algn="ctr">
              <a:spcBef>
                <a:spcPts val="0"/>
              </a:spcBef>
              <a:defRPr sz="2000">
                <a:latin typeface="+mn-lt"/>
                <a:ea typeface="+mn-ea"/>
                <a:cs typeface="+mn-cs"/>
                <a:sym typeface="Helvetica"/>
              </a:defRPr>
            </a:lvl4pPr>
            <a:lvl5pPr marL="2024944" indent="-246944" algn="ctr">
              <a:spcBef>
                <a:spcPts val="0"/>
              </a:spcBef>
              <a:defRPr sz="2000"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3"/>
          </p:nvPr>
        </p:nvSpPr>
        <p:spPr>
          <a:xfrm>
            <a:off x="3034312" y="3861942"/>
            <a:ext cx="9171377" cy="698644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None/>
              <a:defRPr sz="3400"/>
            </a:pPr>
            <a:endParaRPr/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1921281" y="170961"/>
            <a:ext cx="11397438" cy="854807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sz="half" idx="13"/>
          </p:nvPr>
        </p:nvSpPr>
        <p:spPr>
          <a:xfrm>
            <a:off x="3329266" y="727475"/>
            <a:ext cx="8570339" cy="518672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3034312" y="6058894"/>
            <a:ext cx="9171376" cy="1246597"/>
          </a:xfrm>
          <a:prstGeom prst="rect">
            <a:avLst/>
          </a:prstGeom>
        </p:spPr>
        <p:txBody>
          <a:bodyPr anchor="b"/>
          <a:lstStyle/>
          <a:p>
            <a:r>
              <a:t>标题文本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3034312" y="7350010"/>
            <a:ext cx="9171376" cy="990599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800"/>
            </a:lvl1pPr>
            <a:lvl2pPr marL="0" indent="0" algn="ctr">
              <a:spcBef>
                <a:spcPts val="0"/>
              </a:spcBef>
              <a:buSzTx/>
              <a:buNone/>
              <a:defRPr sz="2800"/>
            </a:lvl2pPr>
            <a:lvl3pPr marL="0" indent="0" algn="ctr">
              <a:spcBef>
                <a:spcPts val="0"/>
              </a:spcBef>
              <a:buSzTx/>
              <a:buNone/>
              <a:defRPr sz="2800"/>
            </a:lvl3pPr>
            <a:lvl4pPr marL="0" indent="0" algn="ctr">
              <a:spcBef>
                <a:spcPts val="0"/>
              </a:spcBef>
              <a:buSzTx/>
              <a:buNone/>
              <a:defRPr sz="2800"/>
            </a:lvl4pPr>
            <a:lvl5pPr marL="0" indent="0" algn="ctr">
              <a:spcBef>
                <a:spcPts val="0"/>
              </a:spcBef>
              <a:buSzTx/>
              <a:buNone/>
              <a:defRPr sz="28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xfrm>
            <a:off x="7450584" y="8273825"/>
            <a:ext cx="327702" cy="3303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3034312" y="2998059"/>
            <a:ext cx="9171376" cy="2893881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7809214" y="727475"/>
            <a:ext cx="4674731" cy="721244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2756055" y="727475"/>
            <a:ext cx="4674731" cy="3494920"/>
          </a:xfrm>
          <a:prstGeom prst="rect">
            <a:avLst/>
          </a:prstGeom>
        </p:spPr>
        <p:txBody>
          <a:bodyPr anchor="b"/>
          <a:lstStyle>
            <a:lvl1pPr>
              <a:defRPr sz="5200"/>
            </a:lvl1pPr>
          </a:lstStyle>
          <a:p>
            <a:r>
              <a:t>标题文本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2756055" y="4344827"/>
            <a:ext cx="4674731" cy="359509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800"/>
            </a:lvl1pPr>
            <a:lvl2pPr marL="0" indent="0" algn="ctr">
              <a:spcBef>
                <a:spcPts val="0"/>
              </a:spcBef>
              <a:buSzTx/>
              <a:buNone/>
              <a:defRPr sz="2800"/>
            </a:lvl2pPr>
            <a:lvl3pPr marL="0" indent="0" algn="ctr">
              <a:spcBef>
                <a:spcPts val="0"/>
              </a:spcBef>
              <a:buSzTx/>
              <a:buNone/>
              <a:defRPr sz="2800"/>
            </a:lvl3pPr>
            <a:lvl4pPr marL="0" indent="0" algn="ctr">
              <a:spcBef>
                <a:spcPts val="0"/>
              </a:spcBef>
              <a:buSzTx/>
              <a:buNone/>
              <a:defRPr sz="2800"/>
            </a:lvl4pPr>
            <a:lvl5pPr marL="0" indent="0" algn="ctr">
              <a:spcBef>
                <a:spcPts val="0"/>
              </a:spcBef>
              <a:buSzTx/>
              <a:buNone/>
              <a:defRPr sz="28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sz="half" idx="1"/>
          </p:nvPr>
        </p:nvSpPr>
        <p:spPr>
          <a:xfrm>
            <a:off x="2756055" y="2452673"/>
            <a:ext cx="9727891" cy="5509505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quarter" idx="13"/>
          </p:nvPr>
        </p:nvSpPr>
        <p:spPr>
          <a:xfrm>
            <a:off x="7809214" y="2452673"/>
            <a:ext cx="4674731" cy="550950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quarter" idx="1"/>
          </p:nvPr>
        </p:nvSpPr>
        <p:spPr>
          <a:xfrm>
            <a:off x="2756055" y="2452673"/>
            <a:ext cx="4674731" cy="5509505"/>
          </a:xfrm>
          <a:prstGeom prst="rect">
            <a:avLst/>
          </a:prstGeom>
        </p:spPr>
        <p:txBody>
          <a:bodyPr/>
          <a:lstStyle>
            <a:lvl1pPr marL="293913" indent="-293913">
              <a:spcBef>
                <a:spcPts val="2900"/>
              </a:spcBef>
              <a:defRPr sz="2400"/>
            </a:lvl1pPr>
            <a:lvl2pPr marL="636813" indent="-293913">
              <a:spcBef>
                <a:spcPts val="2900"/>
              </a:spcBef>
              <a:defRPr sz="2400"/>
            </a:lvl2pPr>
            <a:lvl3pPr marL="979714" indent="-293913">
              <a:spcBef>
                <a:spcPts val="2900"/>
              </a:spcBef>
              <a:defRPr sz="2400"/>
            </a:lvl3pPr>
            <a:lvl4pPr marL="1322614" indent="-293914">
              <a:spcBef>
                <a:spcPts val="2900"/>
              </a:spcBef>
              <a:defRPr sz="2400"/>
            </a:lvl4pPr>
            <a:lvl5pPr marL="1665514" indent="-293914">
              <a:spcBef>
                <a:spcPts val="2900"/>
              </a:spcBef>
              <a:defRPr sz="24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2756055" y="1283991"/>
            <a:ext cx="9727891" cy="6322018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7809214" y="4634214"/>
            <a:ext cx="4674732" cy="330570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7814664" y="950082"/>
            <a:ext cx="4674732" cy="330570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2756055" y="950082"/>
            <a:ext cx="4674731" cy="69898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2756055" y="560521"/>
            <a:ext cx="9727891" cy="18921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520" tIns="44520" rIns="44520" bIns="44520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8506354" y="2568221"/>
            <a:ext cx="5969001" cy="63217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520" tIns="44520" rIns="44520" bIns="44520" anchor="ctr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7450584" y="8279390"/>
            <a:ext cx="327702" cy="330343"/>
          </a:xfrm>
          <a:prstGeom prst="rect">
            <a:avLst/>
          </a:prstGeom>
          <a:ln w="12700">
            <a:miter lim="400000"/>
          </a:ln>
        </p:spPr>
        <p:txBody>
          <a:bodyPr wrap="none" lIns="44520" tIns="44520" rIns="44520" bIns="44520">
            <a:spAutoFit/>
          </a:bodyPr>
          <a:lstStyle>
            <a:lvl1pPr>
              <a:defRPr sz="1600"/>
            </a:lvl1pPr>
          </a:lstStyle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1pPr>
      <a:lvl2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titleStyle>
    <p:bodyStyle>
      <a:lvl1pPr marL="395111" marR="0" indent="-395111" algn="l" defTabSz="532473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1pPr>
      <a:lvl2pPr marL="839610" marR="0" indent="-395111" algn="l" defTabSz="532473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1284110" marR="0" indent="-395110" algn="l" defTabSz="532473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1728610" marR="0" indent="-395110" algn="l" defTabSz="532473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2173110" marR="0" indent="-395110" algn="l" defTabSz="532473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2617610" marR="0" indent="-395110" algn="l" defTabSz="532473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3062110" marR="0" indent="-395110" algn="l" defTabSz="532473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3506611" marR="0" indent="-395110" algn="l" defTabSz="532473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3951111" marR="0" indent="-395111" algn="l" defTabSz="532473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bodyStyle>
    <p:otherStyle>
      <a:lvl1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6" Type="http://schemas.openxmlformats.org/officeDocument/2006/relationships/image" Target="file://localhost/Users/tusm/Desktop/H5&#20999;&#22270;/&#20113;&#25968;&#23398;&#38498;logo.png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4" Type="http://schemas.openxmlformats.org/officeDocument/2006/relationships/image" Target="file://localhost/Users/tusm/Desktop/H5&#20999;&#22270;/&#20113;&#25968;&#23398;&#38498;logo.png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4" Type="http://schemas.openxmlformats.org/officeDocument/2006/relationships/image" Target="file://localhost/Users/tusm/Desktop/H5&#20999;&#22270;/&#20113;&#25968;&#23398;&#38498;logo.png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4" Type="http://schemas.openxmlformats.org/officeDocument/2006/relationships/image" Target="file://localhost/Users/tusm/Desktop/H5&#20999;&#22270;/&#20113;&#25968;&#23398;&#38498;logo.png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6.xml"/><Relationship Id="rId4" Type="http://schemas.openxmlformats.org/officeDocument/2006/relationships/image" Target="file://localhost/Users/tusm/Desktop/H5&#20999;&#22270;/&#20113;&#25968;&#23398;&#38498;logo.pn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image2.png"/>
          <p:cNvPicPr>
            <a:picLocks noChangeAspect="1"/>
          </p:cNvPicPr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>
            <a:off x="-81559" y="-2186"/>
            <a:ext cx="7048631" cy="6354372"/>
          </a:xfrm>
          <a:prstGeom prst="rect">
            <a:avLst/>
          </a:prstGeom>
          <a:ln w="12700">
            <a:miter lim="400000"/>
          </a:ln>
        </p:spPr>
      </p:pic>
      <p:pic>
        <p:nvPicPr>
          <p:cNvPr id="120" name="image3.png"/>
          <p:cNvPicPr>
            <a:picLocks noChangeAspect="1"/>
          </p:cNvPicPr>
          <p:nvPr/>
        </p:nvPicPr>
        <p:blipFill>
          <a:blip r:embed="rId3" cstate="print">
            <a:extLst/>
          </a:blip>
          <a:stretch>
            <a:fillRect/>
          </a:stretch>
        </p:blipFill>
        <p:spPr>
          <a:xfrm>
            <a:off x="10328261" y="6320701"/>
            <a:ext cx="4946489" cy="2598617"/>
          </a:xfrm>
          <a:prstGeom prst="rect">
            <a:avLst/>
          </a:prstGeom>
          <a:ln w="12700">
            <a:miter lim="400000"/>
          </a:ln>
        </p:spPr>
      </p:pic>
      <p:sp>
        <p:nvSpPr>
          <p:cNvPr id="122" name="Shape 122"/>
          <p:cNvSpPr>
            <a:spLocks/>
          </p:cNvSpPr>
          <p:nvPr/>
        </p:nvSpPr>
        <p:spPr>
          <a:xfrm>
            <a:off x="4379640" y="3081058"/>
            <a:ext cx="7488581" cy="12003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8" tIns="45718" rIns="45718" bIns="45718">
            <a:noAutofit/>
          </a:bodyPr>
          <a:lstStyle>
            <a:lvl1pPr algn="r" defTabSz="914400">
              <a:defRPr sz="7200"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 smtClean="0"/>
              <a:t>CDH </a:t>
            </a:r>
            <a:r>
              <a:rPr lang="zh-CN" altLang="en-US" smtClean="0"/>
              <a:t>部署</a:t>
            </a:r>
            <a:endParaRPr/>
          </a:p>
        </p:txBody>
      </p:sp>
      <p:sp>
        <p:nvSpPr>
          <p:cNvPr id="123" name="Shape 123"/>
          <p:cNvSpPr/>
          <p:nvPr/>
        </p:nvSpPr>
        <p:spPr>
          <a:xfrm>
            <a:off x="6277685" y="4350977"/>
            <a:ext cx="5590537" cy="5486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noAutofit/>
          </a:bodyPr>
          <a:lstStyle>
            <a:lvl1pPr algn="r" defTabSz="914400">
              <a:defRPr sz="3600">
                <a:solidFill>
                  <a:srgbClr val="0053E4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smtClean="0"/>
              <a:t>——</a:t>
            </a:r>
            <a:r>
              <a:rPr lang="zh-CN" altLang="en-US" smtClean="0"/>
              <a:t>讲师：庞磊</a:t>
            </a:r>
            <a:endParaRPr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6144" y="412552"/>
            <a:ext cx="5629428" cy="804204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499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99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99"/>
                            </p:stCondLst>
                            <p:childTnLst>
                              <p:par>
                                <p:cTn id="14" presetID="22" presetClass="entr" presetSubtype="1" fill="hold" grpId="4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8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799"/>
                            </p:stCondLst>
                            <p:childTnLst>
                              <p:par>
                                <p:cTn id="18" presetID="22" presetClass="entr" presetSubtype="1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6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" grpId="1" animBg="1" advAuto="0"/>
      <p:bldP spid="120" grpId="2" animBg="1" advAuto="0"/>
      <p:bldP spid="122" grpId="4" animBg="1" advAuto="0"/>
      <p:bldP spid="123" grpId="5" animBg="1" advAuto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image5.png"/>
          <p:cNvPicPr>
            <a:picLocks noChangeAspect="1"/>
          </p:cNvPicPr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 flipH="1">
            <a:off x="10985803" y="0"/>
            <a:ext cx="4259310" cy="88900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28" name="Group 128"/>
          <p:cNvGrpSpPr/>
          <p:nvPr/>
        </p:nvGrpSpPr>
        <p:grpSpPr>
          <a:xfrm>
            <a:off x="2566162" y="2130710"/>
            <a:ext cx="1054102" cy="1160101"/>
            <a:chOff x="0" y="0"/>
            <a:chExt cx="1054100" cy="1160100"/>
          </a:xfrm>
        </p:grpSpPr>
        <p:sp>
          <p:nvSpPr>
            <p:cNvPr id="126" name="Shape 126"/>
            <p:cNvSpPr/>
            <p:nvPr/>
          </p:nvSpPr>
          <p:spPr>
            <a:xfrm>
              <a:off x="263917" y="12700"/>
              <a:ext cx="50802" cy="1143001"/>
            </a:xfrm>
            <a:prstGeom prst="rect">
              <a:avLst/>
            </a:prstGeom>
            <a:solidFill>
              <a:srgbClr val="FF1A00"/>
            </a:solidFill>
            <a:ln w="12700" cap="flat">
              <a:noFill/>
              <a:miter lim="400000"/>
            </a:ln>
            <a:effectLst/>
          </p:spPr>
          <p:txBody>
            <a:bodyPr wrap="square" lIns="44520" tIns="44520" rIns="44520" bIns="44520" numCol="1" anchor="ctr">
              <a:noAutofit/>
            </a:bodyPr>
            <a:lstStyle/>
            <a:p>
              <a:pPr>
                <a:defRPr sz="20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127" name="image6.png"/>
            <p:cNvPicPr>
              <a:picLocks noChangeAspect="1"/>
            </p:cNvPicPr>
            <p:nvPr/>
          </p:nvPicPr>
          <p:blipFill>
            <a:blip r:embed="rId3" cstate="print">
              <a:extLst/>
            </a:blip>
            <a:stretch>
              <a:fillRect/>
            </a:stretch>
          </p:blipFill>
          <p:spPr>
            <a:xfrm>
              <a:off x="0" y="0"/>
              <a:ext cx="1054101" cy="11601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132" name="Group 132"/>
          <p:cNvGrpSpPr/>
          <p:nvPr/>
        </p:nvGrpSpPr>
        <p:grpSpPr>
          <a:xfrm>
            <a:off x="4426892" y="2143635"/>
            <a:ext cx="864195" cy="864193"/>
            <a:chOff x="0" y="0"/>
            <a:chExt cx="864194" cy="864192"/>
          </a:xfrm>
        </p:grpSpPr>
        <p:sp>
          <p:nvSpPr>
            <p:cNvPr id="129" name="Shape 129"/>
            <p:cNvSpPr/>
            <p:nvPr/>
          </p:nvSpPr>
          <p:spPr>
            <a:xfrm>
              <a:off x="47492" y="47492"/>
              <a:ext cx="769209" cy="769207"/>
            </a:xfrm>
            <a:prstGeom prst="ellipse">
              <a:avLst/>
            </a:prstGeom>
            <a:solidFill>
              <a:srgbClr val="196DD8"/>
            </a:solidFill>
            <a:ln w="12700" cap="flat">
              <a:noFill/>
              <a:miter lim="400000"/>
            </a:ln>
            <a:effectLst>
              <a:outerShdw blurRad="127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44520" tIns="44520" rIns="44520" bIns="44520" numCol="1" anchor="t">
              <a:noAutofit/>
            </a:bodyPr>
            <a:lstStyle/>
            <a:p>
              <a:pPr algn="l" defTabSz="914400">
                <a:defRPr sz="18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173399" y="233130"/>
              <a:ext cx="517395" cy="39793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33864" tIns="33864" rIns="33864" bIns="33864" numCol="1" anchor="ctr">
              <a:spAutoFit/>
            </a:bodyPr>
            <a:lstStyle>
              <a:lvl1pPr defTabSz="550332">
                <a:defRPr sz="2600" spc="-260">
                  <a:solidFill>
                    <a:srgbClr val="FFFFFF"/>
                  </a:solidFill>
                  <a:latin typeface="冬青黑体简体中文 W6"/>
                  <a:ea typeface="冬青黑体简体中文 W6"/>
                  <a:cs typeface="冬青黑体简体中文 W6"/>
                  <a:sym typeface="冬青黑体简体中文 W6"/>
                </a:defRPr>
              </a:lvl1pPr>
            </a:lstStyle>
            <a:p>
              <a:r>
                <a:rPr dirty="0"/>
                <a:t>01</a:t>
              </a:r>
            </a:p>
          </p:txBody>
        </p:sp>
        <p:sp>
          <p:nvSpPr>
            <p:cNvPr id="131" name="Shape 131"/>
            <p:cNvSpPr/>
            <p:nvPr/>
          </p:nvSpPr>
          <p:spPr>
            <a:xfrm>
              <a:off x="-1" y="-1"/>
              <a:ext cx="864196" cy="864193"/>
            </a:xfrm>
            <a:prstGeom prst="ellipse">
              <a:avLst/>
            </a:prstGeom>
            <a:noFill/>
            <a:ln w="25400" cap="flat">
              <a:solidFill>
                <a:srgbClr val="4092FF"/>
              </a:solidFill>
              <a:prstDash val="solid"/>
              <a:miter lim="400000"/>
            </a:ln>
            <a:effectLst/>
          </p:spPr>
          <p:txBody>
            <a:bodyPr wrap="square" lIns="44520" tIns="44520" rIns="44520" bIns="44520" numCol="1" anchor="t">
              <a:noAutofit/>
            </a:bodyPr>
            <a:lstStyle/>
            <a:p>
              <a:pPr algn="l" defTabSz="914400">
                <a:defRPr sz="18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sp>
        <p:nvSpPr>
          <p:cNvPr id="133" name="Shape 133"/>
          <p:cNvSpPr/>
          <p:nvPr/>
        </p:nvSpPr>
        <p:spPr>
          <a:xfrm>
            <a:off x="5584178" y="2301411"/>
            <a:ext cx="5401625" cy="584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 smtClean="0"/>
              <a:t>CDH </a:t>
            </a:r>
            <a:r>
              <a:rPr lang="zh-CN" altLang="en-US" smtClean="0"/>
              <a:t>部署</a:t>
            </a:r>
            <a:endParaRPr dirty="0"/>
          </a:p>
        </p:txBody>
      </p:sp>
      <p:pic>
        <p:nvPicPr>
          <p:cNvPr id="149" name="image7.png"/>
          <p:cNvPicPr>
            <a:picLocks noChangeAspect="1"/>
          </p:cNvPicPr>
          <p:nvPr/>
        </p:nvPicPr>
        <p:blipFill>
          <a:blip r:embed="rId4" cstate="print">
            <a:extLst/>
          </a:blip>
          <a:stretch>
            <a:fillRect/>
          </a:stretch>
        </p:blipFill>
        <p:spPr>
          <a:xfrm>
            <a:off x="-522394" y="527165"/>
            <a:ext cx="1960313" cy="510736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 r:link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312" y="572519"/>
            <a:ext cx="3973200" cy="567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dissolv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400"/>
                            </p:stCondLst>
                            <p:childTnLst>
                              <p:par>
                                <p:cTn id="10" presetID="10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3" presetClass="entr" presetSubtype="16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22" presetClass="entr" presetSubtype="8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5" grpId="1" animBg="1" advAuto="0"/>
      <p:bldP spid="128" grpId="2" animBg="1" advAuto="0"/>
      <p:bldP spid="132" grpId="3" animBg="1" advAuto="0"/>
      <p:bldP spid="133" grpId="4" animBg="1" advAuto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Administrator\Desktop\未标题-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95304" y="-34925"/>
            <a:ext cx="15392400" cy="8924925"/>
          </a:xfrm>
          <a:prstGeom prst="rect">
            <a:avLst/>
          </a:prstGeom>
          <a:noFill/>
        </p:spPr>
      </p:pic>
      <p:grpSp>
        <p:nvGrpSpPr>
          <p:cNvPr id="158" name="Group 158"/>
          <p:cNvGrpSpPr/>
          <p:nvPr/>
        </p:nvGrpSpPr>
        <p:grpSpPr>
          <a:xfrm>
            <a:off x="2962212" y="2494350"/>
            <a:ext cx="10562444" cy="982131"/>
            <a:chOff x="0" y="0"/>
            <a:chExt cx="10562442" cy="982130"/>
          </a:xfrm>
        </p:grpSpPr>
        <p:sp>
          <p:nvSpPr>
            <p:cNvPr id="155" name="Shape 155"/>
            <p:cNvSpPr/>
            <p:nvPr/>
          </p:nvSpPr>
          <p:spPr>
            <a:xfrm>
              <a:off x="0" y="0"/>
              <a:ext cx="1470434" cy="9821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33864" tIns="33864" rIns="33864" bIns="33864" numCol="1" anchor="ctr">
              <a:spAutoFit/>
            </a:bodyPr>
            <a:lstStyle>
              <a:lvl1pPr defTabSz="550332">
                <a:defRPr sz="7200" spc="-720">
                  <a:solidFill>
                    <a:srgbClr val="FFFFFF"/>
                  </a:solidFill>
                  <a:latin typeface="冬青黑体简体中文 W6"/>
                  <a:ea typeface="冬青黑体简体中文 W6"/>
                  <a:cs typeface="冬青黑体简体中文 W6"/>
                  <a:sym typeface="冬青黑体简体中文 W6"/>
                </a:defRPr>
              </a:lvl1pPr>
            </a:lstStyle>
            <a:p>
              <a:r>
                <a:t>01</a:t>
              </a:r>
            </a:p>
          </p:txBody>
        </p:sp>
        <p:sp>
          <p:nvSpPr>
            <p:cNvPr id="156" name="Shape 156"/>
            <p:cNvSpPr/>
            <p:nvPr/>
          </p:nvSpPr>
          <p:spPr>
            <a:xfrm>
              <a:off x="1938718" y="140545"/>
              <a:ext cx="8623724" cy="8309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45718" tIns="45718" rIns="45718" bIns="45718" numCol="1" anchor="t">
              <a:noAutofit/>
            </a:bodyPr>
            <a:lstStyle>
              <a:lvl1pPr algn="l" defTabSz="914400">
                <a:defRPr sz="4800">
                  <a:solidFill>
                    <a:srgbClr val="FFFFFF"/>
                  </a:solidFill>
                  <a:latin typeface="Adobe 黑体 Std R"/>
                  <a:ea typeface="Adobe 黑体 Std R"/>
                  <a:cs typeface="Adobe 黑体 Std R"/>
                  <a:sym typeface="Adobe 黑体 Std R"/>
                </a:defRPr>
              </a:lvl1pPr>
            </a:lstStyle>
            <a:p>
              <a:r>
                <a:rPr lang="en-US" altLang="zh-CN" smtClean="0"/>
                <a:t>CDH </a:t>
              </a:r>
              <a:r>
                <a:rPr lang="zh-CN" altLang="en-US" smtClean="0"/>
                <a:t>部署</a:t>
              </a:r>
              <a:endParaRPr/>
            </a:p>
          </p:txBody>
        </p:sp>
        <p:sp>
          <p:nvSpPr>
            <p:cNvPr id="157" name="Shape 157"/>
            <p:cNvSpPr/>
            <p:nvPr/>
          </p:nvSpPr>
          <p:spPr>
            <a:xfrm>
              <a:off x="1563482" y="110064"/>
              <a:ext cx="50802" cy="762002"/>
            </a:xfrm>
            <a:prstGeom prst="rect">
              <a:avLst/>
            </a:prstGeom>
            <a:solidFill>
              <a:srgbClr val="FF1A00"/>
            </a:solidFill>
            <a:ln w="12700" cap="flat">
              <a:noFill/>
              <a:miter lim="400000"/>
            </a:ln>
            <a:effectLst/>
          </p:spPr>
          <p:txBody>
            <a:bodyPr wrap="square" lIns="44520" tIns="44520" rIns="44520" bIns="44520" numCol="1" anchor="ctr">
              <a:noAutofit/>
            </a:bodyPr>
            <a:lstStyle/>
            <a:p>
              <a:pPr>
                <a:defRPr sz="20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59" name="Shape 159"/>
          <p:cNvSpPr/>
          <p:nvPr/>
        </p:nvSpPr>
        <p:spPr>
          <a:xfrm>
            <a:off x="14124717" y="2604415"/>
            <a:ext cx="1138137" cy="762002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0" name="Shape 160"/>
          <p:cNvSpPr/>
          <p:nvPr/>
        </p:nvSpPr>
        <p:spPr>
          <a:xfrm>
            <a:off x="-21688" y="2604415"/>
            <a:ext cx="1138136" cy="762002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ssolv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00"/>
                            </p:stCondLst>
                            <p:childTnLst>
                              <p:par>
                                <p:cTn id="14" presetID="10" presetClass="entr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" grpId="3" animBg="1" advAuto="0"/>
      <p:bldP spid="159" grpId="2" animBg="1" advAuto="0"/>
      <p:bldP spid="160" grpId="1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1062642" y="1728074"/>
            <a:ext cx="12963638" cy="584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/>
              <a:t>CDH </a:t>
            </a:r>
            <a:r>
              <a:rPr lang="zh-CN" altLang="en-US"/>
              <a:t>部署</a:t>
            </a:r>
          </a:p>
        </p:txBody>
      </p:sp>
      <p:sp>
        <p:nvSpPr>
          <p:cNvPr id="239" name="Shape 239"/>
          <p:cNvSpPr/>
          <p:nvPr/>
        </p:nvSpPr>
        <p:spPr>
          <a:xfrm>
            <a:off x="14026280" y="457229"/>
            <a:ext cx="1470435" cy="6773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3864" tIns="33864" rIns="33864" bIns="33864" anchor="ctr">
            <a:spAutoFit/>
          </a:bodyPr>
          <a:lstStyle>
            <a:lvl1pPr defTabSz="550332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t>01</a:t>
            </a:r>
          </a:p>
        </p:txBody>
      </p:sp>
      <p:sp>
        <p:nvSpPr>
          <p:cNvPr id="240" name="Shape 240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45" name="image7.png"/>
          <p:cNvPicPr>
            <a:picLocks noChangeAspect="1"/>
          </p:cNvPicPr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>
            <a:off x="-522394" y="527165"/>
            <a:ext cx="1960313" cy="510736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312" y="572519"/>
            <a:ext cx="3973200" cy="567600"/>
          </a:xfrm>
          <a:prstGeom prst="rect">
            <a:avLst/>
          </a:prstGeom>
        </p:spPr>
      </p:pic>
      <p:sp>
        <p:nvSpPr>
          <p:cNvPr id="15" name="内容占位符 3"/>
          <p:cNvSpPr txBox="1">
            <a:spLocks/>
          </p:cNvSpPr>
          <p:nvPr/>
        </p:nvSpPr>
        <p:spPr bwMode="auto">
          <a:xfrm>
            <a:off x="954973" y="2428776"/>
            <a:ext cx="13252440" cy="633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endParaRPr lang="en-US" altLang="zh-CN" sz="3200"/>
          </a:p>
          <a:p>
            <a:r>
              <a:rPr lang="zh-CN" altLang="en-US" sz="3200"/>
              <a:t>安装方式</a:t>
            </a:r>
            <a:endParaRPr lang="en-US" altLang="zh-CN" sz="2800"/>
          </a:p>
          <a:p>
            <a:endParaRPr lang="en-US" altLang="zh-CN" sz="2800"/>
          </a:p>
          <a:p>
            <a:pPr lvl="1"/>
            <a:r>
              <a:rPr lang="en-US" altLang="zh-CN" sz="2800"/>
              <a:t>Cloudera Manager</a:t>
            </a:r>
          </a:p>
          <a:p>
            <a:pPr lvl="1"/>
            <a:endParaRPr lang="en-US" altLang="zh-CN" sz="2800"/>
          </a:p>
          <a:p>
            <a:pPr lvl="1"/>
            <a:r>
              <a:rPr lang="en-US" altLang="zh-CN" sz="2800"/>
              <a:t>Yum</a:t>
            </a:r>
          </a:p>
          <a:p>
            <a:pPr lvl="1"/>
            <a:endParaRPr lang="en-US" altLang="zh-CN" sz="2800"/>
          </a:p>
          <a:p>
            <a:pPr lvl="1"/>
            <a:r>
              <a:rPr lang="en-US" altLang="zh-CN" sz="2800"/>
              <a:t>Rpm</a:t>
            </a:r>
          </a:p>
          <a:p>
            <a:pPr lvl="1"/>
            <a:endParaRPr lang="en-US" altLang="zh-CN" sz="2800"/>
          </a:p>
          <a:p>
            <a:pPr lvl="1"/>
            <a:r>
              <a:rPr lang="en-US" altLang="zh-CN" sz="2800"/>
              <a:t>Tarball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ssolv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1062642" y="1728074"/>
            <a:ext cx="12963638" cy="584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/>
              <a:t>CDH </a:t>
            </a:r>
            <a:r>
              <a:rPr lang="zh-CN" altLang="en-US"/>
              <a:t>部署</a:t>
            </a:r>
          </a:p>
        </p:txBody>
      </p:sp>
      <p:sp>
        <p:nvSpPr>
          <p:cNvPr id="239" name="Shape 239"/>
          <p:cNvSpPr/>
          <p:nvPr/>
        </p:nvSpPr>
        <p:spPr>
          <a:xfrm>
            <a:off x="14026280" y="392368"/>
            <a:ext cx="1470435" cy="8070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3864" tIns="33864" rIns="33864" bIns="33864" anchor="ctr">
            <a:spAutoFit/>
          </a:bodyPr>
          <a:lstStyle>
            <a:lvl1pPr defTabSz="550332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rPr smtClean="0"/>
              <a:t>0</a:t>
            </a:r>
            <a:r>
              <a:rPr lang="en-US" smtClean="0"/>
              <a:t>2</a:t>
            </a:r>
            <a:endParaRPr/>
          </a:p>
        </p:txBody>
      </p:sp>
      <p:sp>
        <p:nvSpPr>
          <p:cNvPr id="240" name="Shape 240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45" name="image7.png"/>
          <p:cNvPicPr>
            <a:picLocks noChangeAspect="1"/>
          </p:cNvPicPr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>
            <a:off x="-522394" y="527165"/>
            <a:ext cx="1960313" cy="510736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312" y="572519"/>
            <a:ext cx="3973200" cy="567600"/>
          </a:xfrm>
          <a:prstGeom prst="rect">
            <a:avLst/>
          </a:prstGeom>
        </p:spPr>
      </p:pic>
      <p:sp>
        <p:nvSpPr>
          <p:cNvPr id="15" name="内容占位符 3"/>
          <p:cNvSpPr txBox="1">
            <a:spLocks/>
          </p:cNvSpPr>
          <p:nvPr/>
        </p:nvSpPr>
        <p:spPr bwMode="auto">
          <a:xfrm>
            <a:off x="954973" y="2428776"/>
            <a:ext cx="13252440" cy="633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lvl="1">
              <a:lnSpc>
                <a:spcPts val="4200"/>
              </a:lnSpc>
            </a:pPr>
            <a:endParaRPr lang="en-US" altLang="zh-CN" sz="2800"/>
          </a:p>
          <a:p>
            <a:pPr>
              <a:lnSpc>
                <a:spcPts val="4200"/>
              </a:lnSpc>
            </a:pPr>
            <a:r>
              <a:rPr lang="en-US" altLang="zh-CN" sz="3200"/>
              <a:t>1</a:t>
            </a:r>
            <a:r>
              <a:rPr lang="zh-CN" altLang="en-US" sz="3200"/>
              <a:t>、启动</a:t>
            </a:r>
            <a:r>
              <a:rPr lang="en-US" altLang="zh-CN" sz="3200"/>
              <a:t>CM Server</a:t>
            </a:r>
            <a:r>
              <a:rPr lang="zh-CN" altLang="en-US" sz="3200"/>
              <a:t>、 </a:t>
            </a:r>
            <a:r>
              <a:rPr lang="en-US" altLang="zh-CN" sz="3200"/>
              <a:t>Agent</a:t>
            </a:r>
          </a:p>
          <a:p>
            <a:pPr>
              <a:lnSpc>
                <a:spcPts val="4200"/>
              </a:lnSpc>
            </a:pPr>
            <a:r>
              <a:rPr lang="en-US" altLang="zh-CN" sz="3200"/>
              <a:t>2</a:t>
            </a:r>
            <a:r>
              <a:rPr lang="zh-CN" altLang="en-US" sz="3200"/>
              <a:t>、选择节点</a:t>
            </a:r>
            <a:endParaRPr lang="en-US" altLang="zh-CN" sz="3200"/>
          </a:p>
          <a:p>
            <a:pPr>
              <a:lnSpc>
                <a:spcPts val="4200"/>
              </a:lnSpc>
            </a:pPr>
            <a:r>
              <a:rPr lang="en-US" altLang="zh-CN" sz="3200"/>
              <a:t>3</a:t>
            </a:r>
            <a:r>
              <a:rPr lang="zh-CN" altLang="en-US" sz="3200"/>
              <a:t>、选择本地</a:t>
            </a:r>
            <a:r>
              <a:rPr lang="en-US" altLang="zh-CN" sz="3200"/>
              <a:t>Parcel</a:t>
            </a:r>
          </a:p>
          <a:p>
            <a:pPr>
              <a:lnSpc>
                <a:spcPts val="4200"/>
              </a:lnSpc>
            </a:pPr>
            <a:r>
              <a:rPr lang="en-US" altLang="zh-CN" sz="3200"/>
              <a:t>4</a:t>
            </a:r>
            <a:r>
              <a:rPr lang="zh-CN" altLang="en-US" sz="3200"/>
              <a:t>、服务器检查</a:t>
            </a:r>
            <a:endParaRPr lang="en-US" altLang="zh-CN" sz="3200"/>
          </a:p>
          <a:p>
            <a:pPr>
              <a:lnSpc>
                <a:spcPts val="4200"/>
              </a:lnSpc>
            </a:pPr>
            <a:r>
              <a:rPr lang="en-US" altLang="zh-CN" sz="3200"/>
              <a:t>5</a:t>
            </a:r>
            <a:r>
              <a:rPr lang="zh-CN" altLang="en-US" sz="3200"/>
              <a:t>、选择服务</a:t>
            </a:r>
            <a:endParaRPr lang="en-US" altLang="zh-CN" sz="3200"/>
          </a:p>
          <a:p>
            <a:pPr>
              <a:lnSpc>
                <a:spcPts val="4200"/>
              </a:lnSpc>
            </a:pPr>
            <a:r>
              <a:rPr lang="en-US" altLang="zh-CN" sz="3200"/>
              <a:t>6</a:t>
            </a:r>
            <a:r>
              <a:rPr lang="zh-CN" altLang="en-US" sz="3200"/>
              <a:t>、服务配置</a:t>
            </a:r>
            <a:endParaRPr lang="en-US" altLang="zh-CN" sz="3200"/>
          </a:p>
          <a:p>
            <a:pPr>
              <a:lnSpc>
                <a:spcPts val="4200"/>
              </a:lnSpc>
            </a:pPr>
            <a:r>
              <a:rPr lang="en-US" altLang="zh-CN" sz="3200"/>
              <a:t>7</a:t>
            </a:r>
            <a:r>
              <a:rPr lang="zh-CN" altLang="en-US" sz="3200"/>
              <a:t>、数据库设置</a:t>
            </a:r>
            <a:endParaRPr lang="en-US" altLang="zh-CN" sz="3200"/>
          </a:p>
          <a:p>
            <a:pPr>
              <a:lnSpc>
                <a:spcPts val="4200"/>
              </a:lnSpc>
            </a:pPr>
            <a:r>
              <a:rPr lang="en-US" altLang="zh-CN" sz="3200"/>
              <a:t>8</a:t>
            </a:r>
            <a:r>
              <a:rPr lang="zh-CN" altLang="en-US" sz="3200"/>
              <a:t>、集群设置</a:t>
            </a:r>
            <a:endParaRPr lang="en-US" altLang="zh-CN" sz="3200"/>
          </a:p>
          <a:p>
            <a:pPr>
              <a:lnSpc>
                <a:spcPts val="4200"/>
              </a:lnSpc>
            </a:pPr>
            <a:r>
              <a:rPr lang="en-US" altLang="zh-CN" sz="3200"/>
              <a:t>9</a:t>
            </a:r>
            <a:r>
              <a:rPr lang="zh-CN" altLang="en-US" sz="3200"/>
              <a:t>、安装完成</a:t>
            </a:r>
            <a:endParaRPr lang="en-US" altLang="zh-CN" sz="3200"/>
          </a:p>
        </p:txBody>
      </p:sp>
    </p:spTree>
    <p:extLst>
      <p:ext uri="{BB962C8B-B14F-4D97-AF65-F5344CB8AC3E}">
        <p14:creationId xmlns:p14="http://schemas.microsoft.com/office/powerpoint/2010/main" val="742546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1062642" y="1728074"/>
            <a:ext cx="12963638" cy="584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/>
              <a:t>CDH </a:t>
            </a:r>
            <a:r>
              <a:rPr lang="zh-CN" altLang="en-US"/>
              <a:t>部署</a:t>
            </a:r>
          </a:p>
        </p:txBody>
      </p:sp>
      <p:sp>
        <p:nvSpPr>
          <p:cNvPr id="239" name="Shape 239"/>
          <p:cNvSpPr/>
          <p:nvPr/>
        </p:nvSpPr>
        <p:spPr>
          <a:xfrm>
            <a:off x="14026280" y="392368"/>
            <a:ext cx="1470435" cy="8070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3864" tIns="33864" rIns="33864" bIns="33864" anchor="ctr">
            <a:spAutoFit/>
          </a:bodyPr>
          <a:lstStyle>
            <a:lvl1pPr defTabSz="550332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rPr smtClean="0"/>
              <a:t>0</a:t>
            </a:r>
            <a:r>
              <a:rPr lang="en-US" smtClean="0"/>
              <a:t>3</a:t>
            </a:r>
            <a:endParaRPr/>
          </a:p>
        </p:txBody>
      </p:sp>
      <p:sp>
        <p:nvSpPr>
          <p:cNvPr id="240" name="Shape 240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45" name="image7.png"/>
          <p:cNvPicPr>
            <a:picLocks noChangeAspect="1"/>
          </p:cNvPicPr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>
            <a:off x="-522394" y="527165"/>
            <a:ext cx="1960313" cy="510736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312" y="572519"/>
            <a:ext cx="3973200" cy="567600"/>
          </a:xfrm>
          <a:prstGeom prst="rect">
            <a:avLst/>
          </a:prstGeom>
        </p:spPr>
      </p:pic>
      <p:sp>
        <p:nvSpPr>
          <p:cNvPr id="15" name="内容占位符 3"/>
          <p:cNvSpPr txBox="1">
            <a:spLocks/>
          </p:cNvSpPr>
          <p:nvPr/>
        </p:nvSpPr>
        <p:spPr bwMode="auto">
          <a:xfrm>
            <a:off x="954973" y="2428776"/>
            <a:ext cx="13252440" cy="633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zh-CN" altLang="en-US" sz="2800"/>
              <a:t>建库脚本</a:t>
            </a:r>
            <a:endParaRPr lang="en-US" altLang="zh-CN" sz="2800"/>
          </a:p>
          <a:p>
            <a:pPr lvl="1"/>
            <a:endParaRPr lang="en-US" altLang="zh-CN" sz="2400"/>
          </a:p>
          <a:p>
            <a:pPr lvl="1"/>
            <a:r>
              <a:rPr lang="en-US" altLang="zh-CN" sz="2400"/>
              <a:t>##amon</a:t>
            </a:r>
          </a:p>
          <a:p>
            <a:pPr lvl="1"/>
            <a:r>
              <a:rPr lang="en-US" altLang="zh-CN" sz="2400"/>
              <a:t>create database amon      DEFAULT CHARACTER SET utf8;</a:t>
            </a:r>
          </a:p>
          <a:p>
            <a:pPr lvl="1"/>
            <a:r>
              <a:rPr lang="en-US" altLang="zh-CN" sz="2400"/>
              <a:t>grant all on amon.* TO 'amon'@'%' IDENTIFIED BY 'amon';</a:t>
            </a:r>
          </a:p>
          <a:p>
            <a:pPr lvl="1"/>
            <a:endParaRPr lang="en-US" altLang="zh-CN" sz="2400"/>
          </a:p>
          <a:p>
            <a:pPr lvl="1"/>
            <a:r>
              <a:rPr lang="en-US" altLang="zh-CN" sz="2400"/>
              <a:t>##hive</a:t>
            </a:r>
          </a:p>
          <a:p>
            <a:pPr lvl="1"/>
            <a:r>
              <a:rPr lang="en-US" altLang="zh-CN" sz="2400"/>
              <a:t>create database hive     DEFAULT CHARACTER SET utf8;</a:t>
            </a:r>
          </a:p>
          <a:p>
            <a:pPr lvl="1"/>
            <a:r>
              <a:rPr lang="en-US" altLang="zh-CN" sz="2400"/>
              <a:t>grant all on hive.* TO 'hive'@'%' IDENTIFIED BY 'hive';</a:t>
            </a:r>
          </a:p>
          <a:p>
            <a:pPr lvl="1"/>
            <a:endParaRPr lang="en-US" altLang="zh-CN" sz="2400"/>
          </a:p>
          <a:p>
            <a:pPr lvl="1"/>
            <a:r>
              <a:rPr lang="en-US" altLang="zh-CN" sz="2400"/>
              <a:t>##oozie</a:t>
            </a:r>
          </a:p>
          <a:p>
            <a:pPr lvl="1"/>
            <a:r>
              <a:rPr lang="en-US" altLang="zh-CN" sz="2400"/>
              <a:t>create database oozie     DEFAULT CHARACTER SET utf8;</a:t>
            </a:r>
          </a:p>
          <a:p>
            <a:pPr lvl="1"/>
            <a:r>
              <a:rPr lang="en-US" altLang="zh-CN" sz="2400"/>
              <a:t>grant all on oozie.* TO 'oozie'@'%' IDENTIFIED BY 'oozie';</a:t>
            </a:r>
            <a:endParaRPr lang="zh-CN" altLang="en-US" sz="2400"/>
          </a:p>
        </p:txBody>
      </p:sp>
    </p:spTree>
    <p:extLst>
      <p:ext uri="{BB962C8B-B14F-4D97-AF65-F5344CB8AC3E}">
        <p14:creationId xmlns:p14="http://schemas.microsoft.com/office/powerpoint/2010/main" val="3721399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image13.tif"/>
          <p:cNvPicPr>
            <a:picLocks noChangeAspect="1"/>
          </p:cNvPicPr>
          <p:nvPr/>
        </p:nvPicPr>
        <p:blipFill>
          <a:blip r:embed="rId2" cstate="print">
            <a:extLst/>
          </a:blip>
          <a:srcRect l="1645" t="26987" r="2955" b="34135"/>
          <a:stretch>
            <a:fillRect/>
          </a:stretch>
        </p:blipFill>
        <p:spPr>
          <a:xfrm>
            <a:off x="-73820" y="3218510"/>
            <a:ext cx="15387667" cy="4084010"/>
          </a:xfrm>
          <a:prstGeom prst="rect">
            <a:avLst/>
          </a:prstGeom>
          <a:ln w="12700">
            <a:miter lim="400000"/>
          </a:ln>
        </p:spPr>
      </p:pic>
      <p:sp>
        <p:nvSpPr>
          <p:cNvPr id="250" name="Shape 250"/>
          <p:cNvSpPr/>
          <p:nvPr/>
        </p:nvSpPr>
        <p:spPr>
          <a:xfrm>
            <a:off x="-73753" y="4405171"/>
            <a:ext cx="15387506" cy="1682563"/>
          </a:xfrm>
          <a:prstGeom prst="rect">
            <a:avLst/>
          </a:prstGeom>
          <a:solidFill>
            <a:srgbClr val="000E42">
              <a:alpha val="80000"/>
            </a:srgbClr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51" name="Shape 251"/>
          <p:cNvSpPr/>
          <p:nvPr/>
        </p:nvSpPr>
        <p:spPr>
          <a:xfrm>
            <a:off x="2319414" y="4700828"/>
            <a:ext cx="2113234" cy="9821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3864" tIns="33864" rIns="33864" bIns="33864" anchor="ctr">
            <a:spAutoFit/>
          </a:bodyPr>
          <a:lstStyle>
            <a:lvl1pPr defTabSz="550332">
              <a:defRPr sz="7200" spc="-72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t>END</a:t>
            </a:r>
          </a:p>
        </p:txBody>
      </p:sp>
      <p:sp>
        <p:nvSpPr>
          <p:cNvPr id="252" name="Shape 252"/>
          <p:cNvSpPr/>
          <p:nvPr/>
        </p:nvSpPr>
        <p:spPr>
          <a:xfrm>
            <a:off x="4900930" y="4841373"/>
            <a:ext cx="7070037" cy="7010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 defTabSz="914400">
              <a:defRPr sz="48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THANKS FOR WATCHING!</a:t>
            </a:r>
          </a:p>
        </p:txBody>
      </p:sp>
      <p:sp>
        <p:nvSpPr>
          <p:cNvPr id="253" name="Shape 253"/>
          <p:cNvSpPr/>
          <p:nvPr/>
        </p:nvSpPr>
        <p:spPr>
          <a:xfrm>
            <a:off x="4525695" y="4810891"/>
            <a:ext cx="50802" cy="762003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9468" y="1780704"/>
            <a:ext cx="6862860" cy="98040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ssolv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16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10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1" grpId="2" animBg="1" advAuto="0"/>
      <p:bldP spid="252" grpId="3" animBg="1" advAuto="0"/>
      <p:bldP spid="253" grpId="1" animBg="1" advAuto="0"/>
    </p:bldLst>
  </p:timing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27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127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127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127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44520" tIns="44520" rIns="44520" bIns="44520" numCol="1" spcCol="38100" rtlCol="0" anchor="ctr">
        <a:spAutoFit/>
      </a:bodyPr>
      <a:lstStyle>
        <a:defPPr marL="0" marR="0" indent="0" algn="ctr" defTabSz="53247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127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4520" tIns="44520" rIns="44520" bIns="44520" numCol="1" spcCol="38100" rtlCol="0" anchor="ctr">
        <a:spAutoFit/>
      </a:bodyPr>
      <a:lstStyle>
        <a:defPPr marL="0" marR="0" indent="0" algn="ctr" defTabSz="53247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27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127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127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127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44520" tIns="44520" rIns="44520" bIns="44520" numCol="1" spcCol="38100" rtlCol="0" anchor="ctr">
        <a:spAutoFit/>
      </a:bodyPr>
      <a:lstStyle>
        <a:defPPr marL="0" marR="0" indent="0" algn="ctr" defTabSz="53247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127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4520" tIns="44520" rIns="44520" bIns="44520" numCol="1" spcCol="38100" rtlCol="0" anchor="ctr">
        <a:spAutoFit/>
      </a:bodyPr>
      <a:lstStyle>
        <a:defPPr marL="0" marR="0" indent="0" algn="ctr" defTabSz="53247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</TotalTime>
  <Words>143</Words>
  <Application>Microsoft Office PowerPoint</Application>
  <PresentationFormat>自定义</PresentationFormat>
  <Paragraphs>47</Paragraphs>
  <Slides>7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15" baseType="lpstr">
      <vt:lpstr>Adobe 黑体 Std R</vt:lpstr>
      <vt:lpstr>Helvetica Light</vt:lpstr>
      <vt:lpstr>Helvetica Neue</vt:lpstr>
      <vt:lpstr>冬青黑体简体中文 W6</vt:lpstr>
      <vt:lpstr>微软雅黑</vt:lpstr>
      <vt:lpstr>Arial</vt:lpstr>
      <vt:lpstr>Helvetica</vt:lpstr>
      <vt:lpstr>White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cp:lastModifiedBy>pirlo</cp:lastModifiedBy>
  <cp:revision>31</cp:revision>
  <dcterms:modified xsi:type="dcterms:W3CDTF">2017-09-04T06:03:32Z</dcterms:modified>
</cp:coreProperties>
</file>